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96" autoAdjust="0"/>
    <p:restoredTop sz="94660"/>
  </p:normalViewPr>
  <p:slideViewPr>
    <p:cSldViewPr snapToGrid="0">
      <p:cViewPr varScale="1">
        <p:scale>
          <a:sx n="46" d="100"/>
          <a:sy n="46" d="100"/>
        </p:scale>
        <p:origin x="8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C7A5C-0DEC-4560-A876-79457820A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1087B6-1C91-43F0-8500-6209941F0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B1EEB-091C-42C0-9E46-B2605C7A8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1500-FF76-4976-8D19-A0A071DF070C}" type="datetimeFigureOut">
              <a:rPr lang="en-GB" smtClean="0"/>
              <a:t>16/01/2019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C484C-FBDE-4712-AA36-2BFBD3ADC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83211-39D3-4839-B5E1-75429403A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01CE-7C31-4F94-B3B2-7975172578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799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97EB0-A172-4DD1-AD65-08FD90847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0DB902-E74A-4E9F-8AB2-76113AD51E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A36B3-334C-4214-83D1-F3A8EF1E6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1500-FF76-4976-8D19-A0A071DF070C}" type="datetimeFigureOut">
              <a:rPr lang="en-GB" smtClean="0"/>
              <a:t>16/01/2019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9E0B6-F893-44DD-A82F-0B99081BC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1F339-9B38-4625-A8A1-F2602A0D9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01CE-7C31-4F94-B3B2-7975172578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717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68BB8F-820B-4F05-9743-CB54279EAA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7CB78A-086C-4774-8018-5E19FC425E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D442C-76CC-44AC-B67E-2B4B40676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1500-FF76-4976-8D19-A0A071DF070C}" type="datetimeFigureOut">
              <a:rPr lang="en-GB" smtClean="0"/>
              <a:t>16/01/2019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7608B-251C-4226-85B8-11A3E3661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D3E75-0EEC-4928-AA54-6D0C41E4A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01CE-7C31-4F94-B3B2-7975172578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668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AA13E-4C92-406B-A767-7190845B4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3C88E-B54F-4002-B9E8-90415542B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188E4-A76B-4897-BE02-DC27436A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1500-FF76-4976-8D19-A0A071DF070C}" type="datetimeFigureOut">
              <a:rPr lang="en-GB" smtClean="0"/>
              <a:t>16/01/2019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23755-0F3B-4AEC-B4D4-CD8D9A2FF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3B271-ABB0-4F77-BCCF-1C1BF0C60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01CE-7C31-4F94-B3B2-7975172578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067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6725B-D7B4-43C9-8407-12002A6EE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A1B9A2-D4F3-40F5-BDD9-2B85CE01E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1BB54-220C-4CC1-9C17-DACBD22F8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1500-FF76-4976-8D19-A0A071DF070C}" type="datetimeFigureOut">
              <a:rPr lang="en-GB" smtClean="0"/>
              <a:t>16/01/2019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4CC7F-6D8D-4CA8-8D16-4B6303045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BD04A-A12C-44F5-A7B5-8ACCABBF8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01CE-7C31-4F94-B3B2-7975172578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392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66589-3CD5-42C3-B27A-2E8580122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4D3D6-87CA-4F69-9B5E-15D068EC71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213D8C-F00B-47AC-A956-4F20481A35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340B92-4185-4B15-A6D8-5D8FA8C34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1500-FF76-4976-8D19-A0A071DF070C}" type="datetimeFigureOut">
              <a:rPr lang="en-GB" smtClean="0"/>
              <a:t>16/01/2019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9621BA-323D-42EA-8312-F7AEDF349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E27733-F184-4133-8DF4-A6D46843E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01CE-7C31-4F94-B3B2-7975172578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789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A400D-CAD7-4104-85E5-813FA399E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E7880-E278-4ECD-9FA2-D6AE15CC3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D8ACDB-FEB4-4905-84F6-0CD48D1A79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8E4932-C21A-4FD1-984E-B84ACE09D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5844DF-B9A5-487F-9A15-D739A1ADD6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6213A1-8071-457F-9F1A-12F80937E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1500-FF76-4976-8D19-A0A071DF070C}" type="datetimeFigureOut">
              <a:rPr lang="en-GB" smtClean="0"/>
              <a:t>16/01/2019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162CCC-B7D2-4A25-B58B-E8FA51944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093AD9-DA15-4B1F-ADD8-46040ABBC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01CE-7C31-4F94-B3B2-7975172578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228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7D8DA-4676-4FDA-BA84-6DDDD5941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0D36E3-7ABE-431B-B556-D68BE72FE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1500-FF76-4976-8D19-A0A071DF070C}" type="datetimeFigureOut">
              <a:rPr lang="en-GB" smtClean="0"/>
              <a:t>16/01/2019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F76DDA-75EB-41A5-8FDE-0430BFAE8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C08560-49B0-4D4E-B9A4-BCE0FF1C9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01CE-7C31-4F94-B3B2-7975172578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6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407DC3-921B-4337-8C87-F0B306387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1500-FF76-4976-8D19-A0A071DF070C}" type="datetimeFigureOut">
              <a:rPr lang="en-GB" smtClean="0"/>
              <a:t>16/01/2019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343FD9-7335-4AC3-82A9-91FA4265D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98FAA-5C99-4980-B215-73D84A721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01CE-7C31-4F94-B3B2-7975172578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334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01944-BC76-42DE-94BB-5048FBACF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FD6B5-D3B1-4C2F-ACBE-3E0C5A8CE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58B36C-533B-45FE-B8EA-AB8191005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D65154-B5AA-4F80-B609-AE26C19A0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1500-FF76-4976-8D19-A0A071DF070C}" type="datetimeFigureOut">
              <a:rPr lang="en-GB" smtClean="0"/>
              <a:t>16/01/2019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506B9-0517-4AA8-B3F6-48F91B34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34F36-4AC6-459F-A8D1-36AE745B8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01CE-7C31-4F94-B3B2-7975172578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411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0D754-ADA7-4137-9C3A-D5D92E4E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52609C-53E9-4C87-9913-9F788A382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33BDA8-0F48-40F1-A25E-EFCF01B57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AE175D-86FF-424C-9508-200D4908D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1500-FF76-4976-8D19-A0A071DF070C}" type="datetimeFigureOut">
              <a:rPr lang="en-GB" smtClean="0"/>
              <a:t>16/01/2019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13B26C-3168-4C3F-85C7-FBB102F09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7F0C3C-A87A-42B4-A38F-B6EC88113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E01CE-7C31-4F94-B3B2-7975172578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145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7D381E-E73D-4B75-A652-84E75E01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A2FA6-6B52-4F69-9C14-87058AA42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6D1A4E-9D54-4ABD-9F39-78383035D2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21500-FF76-4976-8D19-A0A071DF070C}" type="datetimeFigureOut">
              <a:rPr lang="en-GB" smtClean="0"/>
              <a:t>16/01/2019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EC5FF-C183-483C-A10F-81C1682906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ACC69-6191-4FF9-8CE3-4CFF977BC8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E01CE-7C31-4F94-B3B2-7975172578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25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0A0C2-90CF-4D33-B37E-849B4A645F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KS 2 </a:t>
            </a:r>
            <a:br>
              <a:rPr lang="en-GB" dirty="0"/>
            </a:br>
            <a:r>
              <a:rPr lang="en-GB" dirty="0"/>
              <a:t>Multiplication</a:t>
            </a:r>
            <a:br>
              <a:rPr lang="en-GB" dirty="0"/>
            </a:br>
            <a:r>
              <a:rPr lang="en-GB" dirty="0"/>
              <a:t>Building on learning in KS1  </a:t>
            </a:r>
          </a:p>
        </p:txBody>
      </p:sp>
    </p:spTree>
    <p:extLst>
      <p:ext uri="{BB962C8B-B14F-4D97-AF65-F5344CB8AC3E}">
        <p14:creationId xmlns:p14="http://schemas.microsoft.com/office/powerpoint/2010/main" val="2626039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loor, writing implement, indoor, stationary&#10;&#10;Description automatically generated">
            <a:extLst>
              <a:ext uri="{FF2B5EF4-FFF2-40B4-BE49-F238E27FC236}">
                <a16:creationId xmlns:a16="http://schemas.microsoft.com/office/drawing/2014/main" id="{5DA18DC1-5390-4939-BADC-D95E960FA2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779" b="14590"/>
          <a:stretch/>
        </p:blipFill>
        <p:spPr>
          <a:xfrm>
            <a:off x="838200" y="-3810"/>
            <a:ext cx="9928860" cy="6858001"/>
          </a:xfrm>
          <a:prstGeom prst="rect">
            <a:avLst/>
          </a:prstGeom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CB607B98-7700-4DC9-8BE8-A876255F9C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43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BB2C3B-DFCA-4C63-9443-A7C564F3DD74}"/>
              </a:ext>
            </a:extLst>
          </p:cNvPr>
          <p:cNvSpPr/>
          <p:nvPr/>
        </p:nvSpPr>
        <p:spPr>
          <a:xfrm>
            <a:off x="1609725" y="600075"/>
            <a:ext cx="82677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For each set of tables facts:</a:t>
            </a:r>
          </a:p>
          <a:p>
            <a:r>
              <a:rPr lang="en-US" sz="2400" dirty="0"/>
              <a:t> • Step counting</a:t>
            </a:r>
          </a:p>
          <a:p>
            <a:r>
              <a:rPr lang="en-US" sz="2400" dirty="0"/>
              <a:t> • Practical grouping of objects (arrays, number line model, bar model)</a:t>
            </a:r>
          </a:p>
          <a:p>
            <a:r>
              <a:rPr lang="en-US" sz="2400" dirty="0"/>
              <a:t> • Commutativity  3x2 = 2x3</a:t>
            </a:r>
          </a:p>
          <a:p>
            <a:r>
              <a:rPr lang="en-US" sz="2400" dirty="0"/>
              <a:t>• Inverse </a:t>
            </a:r>
          </a:p>
          <a:p>
            <a:r>
              <a:rPr lang="en-US" sz="2400" dirty="0"/>
              <a:t>• Understanding one table is related to another: 5x and 10x</a:t>
            </a:r>
          </a:p>
          <a:p>
            <a:r>
              <a:rPr lang="en-US" sz="2400" dirty="0"/>
              <a:t> • Links between facts through doubling and halving (3x2 with 3x4; 3x4 with 3x8 </a:t>
            </a:r>
            <a:r>
              <a:rPr lang="en-US" sz="2400" dirty="0" err="1"/>
              <a:t>etc</a:t>
            </a:r>
            <a:r>
              <a:rPr lang="en-US" sz="2400" dirty="0"/>
              <a:t>) , </a:t>
            </a:r>
          </a:p>
          <a:p>
            <a:r>
              <a:rPr lang="en-US" sz="2400" dirty="0"/>
              <a:t>• Related facts, particularly division </a:t>
            </a:r>
          </a:p>
          <a:p>
            <a:r>
              <a:rPr lang="en-US" sz="2400" dirty="0"/>
              <a:t>•Place Value links of multiplying (dividing) by 10 and 100 </a:t>
            </a:r>
          </a:p>
          <a:p>
            <a:r>
              <a:rPr lang="en-US" sz="2400" dirty="0"/>
              <a:t>• Identifying ‘non-multiples’ and concept of a remainder </a:t>
            </a:r>
          </a:p>
          <a:p>
            <a:r>
              <a:rPr lang="en-US" sz="2400" dirty="0"/>
              <a:t>• Links with fractions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65877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0B6850-FAFB-4EBE-8306-EBB4ECC48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080" y="250526"/>
            <a:ext cx="9591040" cy="622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014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A621F4-6538-4317-9209-5E1E30A8289B}"/>
              </a:ext>
            </a:extLst>
          </p:cNvPr>
          <p:cNvSpPr txBox="1"/>
          <p:nvPr/>
        </p:nvSpPr>
        <p:spPr>
          <a:xfrm>
            <a:off x="1990725" y="1362075"/>
            <a:ext cx="8001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Learn-its Demonstration</a:t>
            </a:r>
          </a:p>
        </p:txBody>
      </p:sp>
    </p:spTree>
    <p:extLst>
      <p:ext uri="{BB962C8B-B14F-4D97-AF65-F5344CB8AC3E}">
        <p14:creationId xmlns:p14="http://schemas.microsoft.com/office/powerpoint/2010/main" val="1653832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49E362-B92B-4633-BF02-22D660879B38}"/>
              </a:ext>
            </a:extLst>
          </p:cNvPr>
          <p:cNvSpPr txBox="1"/>
          <p:nvPr/>
        </p:nvSpPr>
        <p:spPr>
          <a:xfrm>
            <a:off x="1619250" y="518271"/>
            <a:ext cx="8953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Multiplication Tables check  - End of Year 4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4E6AA9-3D33-43E7-8B33-C8AD06DB6CAC}"/>
              </a:ext>
            </a:extLst>
          </p:cNvPr>
          <p:cNvSpPr txBox="1"/>
          <p:nvPr/>
        </p:nvSpPr>
        <p:spPr>
          <a:xfrm>
            <a:off x="2219325" y="1506629"/>
            <a:ext cx="77533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purpose of the MTC is to determine whether year 4 pupils can fluently recall their multiplication tables.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MTC will be statutory from the 2019/20 academic year - current Year 3 will be the first year group to take the test.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Times Tables Check Is Online And On-Screen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Children will get 6 seconds </a:t>
            </a:r>
            <a:r>
              <a:rPr lang="en-US" b="1" dirty="0"/>
              <a:t>from the time the question appears </a:t>
            </a:r>
            <a:r>
              <a:rPr lang="en-US" dirty="0"/>
              <a:t>to input their answer. This means that children must be able to </a:t>
            </a:r>
            <a:r>
              <a:rPr lang="en-US" b="1" dirty="0"/>
              <a:t>read</a:t>
            </a:r>
            <a:r>
              <a:rPr lang="en-US" dirty="0"/>
              <a:t>, </a:t>
            </a:r>
            <a:r>
              <a:rPr lang="en-US" b="1" dirty="0"/>
              <a:t>recall</a:t>
            </a:r>
            <a:r>
              <a:rPr lang="en-US" dirty="0"/>
              <a:t> and </a:t>
            </a:r>
            <a:r>
              <a:rPr lang="en-US" b="1" dirty="0"/>
              <a:t>enter</a:t>
            </a:r>
            <a:r>
              <a:rPr lang="en-US" dirty="0"/>
              <a:t> </a:t>
            </a:r>
            <a:r>
              <a:rPr lang="en-US" b="1" dirty="0"/>
              <a:t>their response</a:t>
            </a:r>
            <a:r>
              <a:rPr lang="en-US" dirty="0"/>
              <a:t> within 6 seconds.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001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141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KS 2  Multiplication Building on learning in KS1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KS 2  Multiplication Building on learning in KS1</dc:title>
  <dc:creator>Lynne Lewis</dc:creator>
  <cp:lastModifiedBy>Lynne Lewis</cp:lastModifiedBy>
  <cp:revision>5</cp:revision>
  <dcterms:created xsi:type="dcterms:W3CDTF">2019-01-15T21:17:48Z</dcterms:created>
  <dcterms:modified xsi:type="dcterms:W3CDTF">2019-01-16T13:02:36Z</dcterms:modified>
</cp:coreProperties>
</file>